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510" autoAdjust="0"/>
  </p:normalViewPr>
  <p:slideViewPr>
    <p:cSldViewPr snapToGrid="0">
      <p:cViewPr varScale="1">
        <p:scale>
          <a:sx n="63" d="100"/>
          <a:sy n="63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5C80F6-ABCB-44BE-8EFC-CAA58D019F35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302328-1444-4C30-AA81-E49B7552B16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243769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328-1444-4C30-AA81-E49B7552B164}" type="slidenum">
              <a:rPr lang="en-KE" smtClean="0"/>
              <a:t>2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33975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328-1444-4C30-AA81-E49B7552B164}" type="slidenum">
              <a:rPr lang="en-KE" smtClean="0"/>
              <a:t>3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52899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328-1444-4C30-AA81-E49B7552B164}" type="slidenum">
              <a:rPr lang="en-KE" smtClean="0"/>
              <a:t>4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87795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328-1444-4C30-AA81-E49B7552B164}" type="slidenum">
              <a:rPr lang="en-KE" smtClean="0"/>
              <a:t>6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95046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85EC9-0D2C-C5F8-2652-4D5D56EAA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EAA230-9623-7197-64F3-3F38BE965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1106F-9B3B-153F-CB58-608FD6F81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58A19-16D1-209E-FDA8-2D1914409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6C506-749E-6C02-D676-1ED9422EA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02020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65F1A-C976-6393-0094-361D5C180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4C94BE-6FF1-0DF5-17F9-FA50482030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FA54D-E325-1A0A-1C48-3BF91B416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81E83-232B-2C67-C774-8745A7724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622E7-244B-ED4C-AE63-01B1F5B37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00841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10B81C-D84B-2514-BD9C-B730D5FEA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721664-8244-BC35-7BA4-8A2BBE7B0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3A020-71CE-910A-87AD-F114B6299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071CD-8554-B144-3C9F-B65CF12DE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35552-9F6F-7404-1362-75812CAB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875410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F8941-923B-7EB7-F3C9-92CED8AED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EC44E-253A-573A-90B2-04A8BD163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FEC52-158C-B142-6BA8-8D616EADA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118FB-D162-AA71-89D0-1D09E6B78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BD75F-B6FE-5EDD-1CAE-FB8EB43A3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475579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19369-BD06-3BB4-BB29-1DE491361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053C9-13B3-3F78-C966-9AC2A4503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AD8B0-9E48-2E94-A280-ECF77F441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98561-C3B7-7D49-F897-C36250B0A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25B6F-00BF-0818-317F-CEEC02A8C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6064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979C7-940E-7A5D-25BB-9D62FDB8B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174E7-04D2-9EAD-EA2A-29CDBFDF64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B01E1B-D364-9E2D-22D7-AF5BE3375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5173F-AB5E-3940-95D0-F6F126DBB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5C9C2C-00DF-3980-37AD-5DC20F3B9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28DE2-C52F-52FB-3605-390233EBA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739161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EBD1-2D0D-D15B-0A1C-239FC4C19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2CEC4-12F9-B9B7-8416-02940B95E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A5963B-977C-B7A9-7F85-59CEBAE8C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BD1CC9-4A3C-B9FE-DCD2-7E466F93C5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851E4E-7D50-6C22-100C-37C27F8EC2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C78B5A-6E41-B728-A661-68D97DB4B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A5834E-935F-63C1-D4E1-DBE1C5581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48E4AC-D8CD-CB80-658B-E01DB6A0A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53717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7D666-5F9E-035A-638F-0967F613C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D9FE63-C447-615A-52AF-5B713389F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126083-1B41-4C3E-2634-9E2AD0AE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A44710-6205-DA61-3CB1-03022480C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949024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839303-A21B-3BBA-92E2-19CC3EE3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6D1CE1-B3DF-DD2D-03F5-33E37C53D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3469B7-CB2D-457D-F375-75D136F22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809798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3E5F3-7DF4-D5BE-32AD-94EF0CF0C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ADD2C-C102-583C-A696-728CBBF61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D6926C-5387-EC07-D0FF-C8949E286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829A0-C592-D1C0-153A-ABBC3D25F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4CC45-2B4A-8533-BF25-ED55EF984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E14F6A-FA78-AE49-21CD-F849D5AC1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85095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D90B2-90BE-0B87-336A-EDFCDF088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C63950-9BE8-AA35-E2C6-62CD6A0837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D966A-C636-5FBC-EF94-F6231E3B19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AF08D-6BC7-ECC6-A528-263EB5403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5AEE0C-F9F9-991D-2980-6D87BD4B5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CD8422-1440-4077-B6C6-894FA79CF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421415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97914-46EF-24EE-F88C-CEF5CC4C3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3F664C-AF9E-94D5-0229-A9914898A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6FDE0-7909-ED2A-87A5-A7DBA0276E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4472A-DFE2-415B-999A-08E14A53E7D4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6D67A-9ABE-F334-AC50-0659CAE537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DE735-0377-E3ED-3D2D-55114002AE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DC30-9593-4652-8209-2FDA5CB23DD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104625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intip.cz/3773-unikl-prvni-snimek-obrazovky-windows-10x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-sa/3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wintip.cz/3773-unikl-prvni-snimek-obrazovky-windows-10x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wintip.cz/3773-unikl-prvni-snimek-obrazovky-windows-10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intip.cz/3773-unikl-prvni-snimek-obrazovky-windows-10x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-sa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intip.cz/3773-unikl-prvni-snimek-obrazovky-windows-10x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hyperlink" Target="https://creativecommons.org/licenses/by-nc-sa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7EAFE-1C25-774F-11D1-F0A78AE884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16C2BF-8522-8A8B-2587-6BE4B7AEAF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ABF88-60C1-DCA7-318B-16DEFDAD4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E76F5-6242-C88D-D497-58808289D0A6}"/>
              </a:ext>
            </a:extLst>
          </p:cNvPr>
          <p:cNvSpPr txBox="1"/>
          <p:nvPr/>
        </p:nvSpPr>
        <p:spPr>
          <a:xfrm>
            <a:off x="0" y="567611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wintip.cz/3773-unikl-prvni-snimek-obrazovky-windows-10x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1226214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E8B6D-76F6-C764-31D4-1C6388BF8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48C81A-3B79-0F49-425B-E114287519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0"/>
            <a:ext cx="12446000" cy="6644640"/>
          </a:xfrm>
        </p:spPr>
      </p:pic>
    </p:spTree>
    <p:extLst>
      <p:ext uri="{BB962C8B-B14F-4D97-AF65-F5344CB8AC3E}">
        <p14:creationId xmlns:p14="http://schemas.microsoft.com/office/powerpoint/2010/main" val="2713930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7EAFE-1C25-774F-11D1-F0A78AE884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16C2BF-8522-8A8B-2587-6BE4B7AEAF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ABF88-60C1-DCA7-318B-16DEFDAD4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E76F5-6242-C88D-D497-58808289D0A6}"/>
              </a:ext>
            </a:extLst>
          </p:cNvPr>
          <p:cNvSpPr txBox="1"/>
          <p:nvPr/>
        </p:nvSpPr>
        <p:spPr>
          <a:xfrm>
            <a:off x="0" y="567611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4" tooltip="https://wintip.cz/3773-unikl-prvni-snimek-obrazovky-windows-10x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5" tooltip="https://creativecommons.org/licenses/by-nc-sa/3.0/"/>
              </a:rPr>
              <a:t>CC BY-SA-NC</a:t>
            </a:r>
            <a:endParaRPr lang="en-KE" sz="9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3E0F0C-F54E-19FD-B11A-B46996A264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2108"/>
            <a:ext cx="12192000" cy="70822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337462-9E61-C851-E61C-A25E06CD26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6781"/>
            <a:ext cx="12192000" cy="4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7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7EAFE-1C25-774F-11D1-F0A78AE884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16C2BF-8522-8A8B-2587-6BE4B7AEAF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ABF88-60C1-DCA7-318B-16DEFDAD4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E76F5-6242-C88D-D497-58808289D0A6}"/>
              </a:ext>
            </a:extLst>
          </p:cNvPr>
          <p:cNvSpPr txBox="1"/>
          <p:nvPr/>
        </p:nvSpPr>
        <p:spPr>
          <a:xfrm>
            <a:off x="0" y="567611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4" tooltip="https://wintip.cz/3773-unikl-prvni-snimek-obrazovky-windows-10x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5" tooltip="https://creativecommons.org/licenses/by-nc-sa/3.0/"/>
              </a:rPr>
              <a:t>CC BY-SA-NC</a:t>
            </a:r>
            <a:endParaRPr lang="en-KE" sz="9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3E0F0C-F54E-19FD-B11A-B46996A264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2108"/>
            <a:ext cx="12192000" cy="70822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337462-9E61-C851-E61C-A25E06CD26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6781"/>
            <a:ext cx="12192000" cy="4333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1EFC4E-10A7-9D95-993D-EA0CEBF337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3040"/>
            <a:ext cx="12192000" cy="661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65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8F93-2563-E239-78F2-C11BD2C5E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661719-1033-9C35-4901-5A020C91C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" y="0"/>
            <a:ext cx="12049760" cy="692912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FA6417-C744-A318-BFBC-6481DF9FE3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" y="6492874"/>
            <a:ext cx="12252961" cy="68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868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FD0CF-4C1C-64B5-DDB7-32534FB8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321DED-9596-5ADE-CEF8-A5434190C3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120"/>
            <a:ext cx="12192000" cy="678688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14781E-B7FD-34E7-3E87-BB21D8DC2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28986"/>
            <a:ext cx="12191999" cy="35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599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46E7-7B89-7336-5638-1C43F217F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707A1F-F7D5-16C8-43B3-9240DEA7F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63120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F58383-1DFD-F02D-5074-C582C7FAC8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995BCF-80AF-E762-839A-7F5B84FCFD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26987"/>
            <a:ext cx="12263119" cy="36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448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4624C-00AF-7BAF-DA93-771420294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40C117C-44BA-6833-D423-1988AD8A26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58167" cy="68580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CBDF88-F4A2-31B4-0EFB-D7FECBEF68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8BB3D7A-29D0-CC75-E5F9-260A277F2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492875"/>
            <a:ext cx="12158167" cy="43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52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7EAFE-1C25-774F-11D1-F0A78AE884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16C2BF-8522-8A8B-2587-6BE4B7AEAF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ABF88-60C1-DCA7-318B-16DEFDAD4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E76F5-6242-C88D-D497-58808289D0A6}"/>
              </a:ext>
            </a:extLst>
          </p:cNvPr>
          <p:cNvSpPr txBox="1"/>
          <p:nvPr/>
        </p:nvSpPr>
        <p:spPr>
          <a:xfrm>
            <a:off x="0" y="567611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wintip.cz/3773-unikl-prvni-snimek-obrazovky-windows-10x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2114862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7EAFE-1C25-774F-11D1-F0A78AE884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16C2BF-8522-8A8B-2587-6BE4B7AEAF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ABF88-60C1-DCA7-318B-16DEFDAD4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E76F5-6242-C88D-D497-58808289D0A6}"/>
              </a:ext>
            </a:extLst>
          </p:cNvPr>
          <p:cNvSpPr txBox="1"/>
          <p:nvPr/>
        </p:nvSpPr>
        <p:spPr>
          <a:xfrm>
            <a:off x="0" y="567611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wintip.cz/3773-unikl-prvni-snimek-obrazovky-windows-10x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2C86BA-EDAC-92AD-7C2D-CCF6AA966A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23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54</Words>
  <Application>Microsoft Office PowerPoint</Application>
  <PresentationFormat>Widescreen</PresentationFormat>
  <Paragraphs>9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HP</dc:creator>
  <cp:lastModifiedBy>HP</cp:lastModifiedBy>
  <cp:revision>2</cp:revision>
  <dcterms:created xsi:type="dcterms:W3CDTF">2024-06-22T13:27:53Z</dcterms:created>
  <dcterms:modified xsi:type="dcterms:W3CDTF">2024-06-22T14:06:33Z</dcterms:modified>
</cp:coreProperties>
</file>

<file path=docProps/thumbnail.jpeg>
</file>